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BFE08-01FB-4895-B8E3-C215F4A5405E}" type="datetimeFigureOut">
              <a:rPr lang="en-US" smtClean="0"/>
              <a:t>7/28/2019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89035-E3C3-40DC-BD4A-458E7AAA33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3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EB184-5CE9-4CBF-8F2D-D23B1371BE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B0CA4D-F224-44DD-9077-9F3B88B2A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D2DEA-82CD-45CC-95F6-2A5766245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1E20-DA40-4556-A10C-99F63FA12AC8}" type="datetime1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1C1F5-CE00-4897-98BA-6733786BB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@vincesalvino  –  github.com/coderedcorp/coderedcms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02E65-C4BB-4688-B7BD-F4703FC9D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E91D3-D8FE-47D1-A001-DEEBD44B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69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34EE3-C91A-4847-930D-E53925E0B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A1982-B58F-441A-9876-3E222B036F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08511-21DC-4197-A03F-94A3B53F5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00EC-4D2A-4420-A45D-F281C7FAE4BB}" type="datetime1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1CD1AE-F4CD-4EB1-842D-D955AF1F9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@vincesalvino  –  github.com/coderedcorp/coderedcms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E466D9-3AA2-4A6E-BEF6-541B1B922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E91D3-D8FE-47D1-A001-DEEBD44B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775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64A045-72D3-48C3-A92B-C27A53963B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4E399D-D828-464A-A2F3-DBDB9AA18E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9A5427-E356-4F6F-BD00-1CD77A860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B2E5B-2A97-487A-AB6A-B768DE69C3EB}" type="datetime1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7A704-5602-45E9-ABEB-D9DF46FC4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@vincesalvino  –  github.com/coderedcorp/coderedcms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E7C42-EA96-49B5-ABBF-1EF1FD5FB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E91D3-D8FE-47D1-A001-DEEBD44B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16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D640B-046F-43B1-8959-3049F2BAB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D0757-D14C-4946-8AC9-9CA477AC6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Aft>
                <a:spcPts val="1000"/>
              </a:spcAft>
              <a:defRPr/>
            </a:lvl1pPr>
            <a:lvl2pPr>
              <a:lnSpc>
                <a:spcPct val="100000"/>
              </a:lnSpc>
              <a:spcAft>
                <a:spcPts val="500"/>
              </a:spcAft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0A4ED-958C-4741-B420-86B3C8F17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BB21-BFA0-4A92-8827-DC81B7CD8D92}" type="datetime1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EDA0F-47A9-408F-93EE-0B6D5AC49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@vincesalvino  –  github.com/coderedcorp/coderedcms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64622-7C2E-4EBC-8B4C-50490762E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E91D3-D8FE-47D1-A001-DEEBD44B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323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08041-169A-4543-9147-3473D92E3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B21421-B01D-4E79-AC63-BB737A95C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024B29-5CB6-420F-9FC7-FB6EEDB71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406D1-1FF5-4A9F-AEE3-D561E25A6DFE}" type="datetime1">
              <a:rPr lang="en-US" smtClean="0"/>
              <a:t>7/28/2019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58F1FC-274C-4C56-8B68-396C06230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@vincesalvino  –  github.com/coderedcorp/coderedcms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3F90D-E325-47C7-A7AA-0B128735F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E91D3-D8FE-47D1-A001-DEEBD44B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0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64A8E-D202-4355-8E68-17C66ADF1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1DE03-0432-42DE-A881-591CBBE224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BE7A3D-6DF5-461B-9968-F8302C6FB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34D142-5723-421B-9BC2-7E667D78B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0EB93-4F55-46EB-AE87-E0028ACC94EC}" type="datetime1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73F19C-82EB-4D2B-8EF3-D4DAF1817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@vincesalvino  –  github.com/coderedcorp/coderedcms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FBAB80-2274-434C-9641-4444A194C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E91D3-D8FE-47D1-A001-DEEBD44B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9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84509-44A5-4B5C-8AA8-B5BED75E8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984716-6536-46D4-8530-7B81E2C34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2B2D96-BA17-4EE0-841D-363A1E75B6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7EB311-E2E7-4D49-AAAF-E08BFF31F2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9DE422-F19F-45F7-9E01-11B63A0A62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41FC62-E4E4-4EFE-A87B-332E588E5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B29CF-F4E3-4AD5-96EE-1C1BA58FB31F}" type="datetime1">
              <a:rPr lang="en-US" smtClean="0"/>
              <a:t>7/28/2019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A5E36C-16F7-4F57-B597-66EA93B7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@vincesalvino  –  github.com/coderedcorp/coderedcms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20D10C-3171-4A05-8148-5420FC43D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E91D3-D8FE-47D1-A001-DEEBD44B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67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01413-ED63-4672-AAF7-34FAA57B1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BA6095-E814-484C-9C23-2F067F4C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FE8D-0FF8-4832-970F-93F5C8EBE274}" type="datetime1">
              <a:rPr lang="en-US" smtClean="0"/>
              <a:t>7/28/2019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A9959-B95F-402E-9555-90B902306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@vincesalvino  –  github.com/coderedcorp/coderedcms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E53746-8BE0-429F-B472-12DF56A28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E91D3-D8FE-47D1-A001-DEEBD44B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288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43D7B7-D404-480A-83BB-886CF8887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483E-A319-4C75-8466-7CDAA9988608}" type="datetime1">
              <a:rPr lang="en-US" smtClean="0"/>
              <a:t>7/28/2019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8D135A-1591-4D86-AADF-C073022CB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@vincesalvino  –  github.com/coderedcorp/coderedcms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604C2C-D072-482B-AFE5-433313971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E91D3-D8FE-47D1-A001-DEEBD44B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43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CDEF5-0530-4D05-B5E9-797FE7DB3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75662-FC2C-4020-B41D-D930FD7962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4C3B52-85B7-4EFD-AD21-5011A34038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6DD7E-0720-4856-8CD4-ECCC6AA8C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A7A50-D0F6-448E-BE11-749D26C0E41F}" type="datetime1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E40557-727E-4A36-945E-657E90666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@vincesalvino  –  github.com/coderedcorp/coderedcms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00458D-9DF0-4844-B678-E920C5C3A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E91D3-D8FE-47D1-A001-DEEBD44B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3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FBCB1-5AF0-4093-A23E-AD47DBC19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B7EA55-74A8-403F-AC24-1296C85EA1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79CE5F-8322-45B9-908B-E84274B7D7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563ECA-F5C7-4F44-B9B2-0F635DF0E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6FA60-A995-4483-9C76-F108647CBAFF}" type="datetime1">
              <a:rPr lang="en-US" smtClean="0"/>
              <a:t>7/28/2019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2D2306-EE6B-4DB9-9FA6-25DF8E551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@vincesalvino  –  github.com/coderedcorp/coderedcms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F9D4DF-F170-4715-982E-3F44644BF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E91D3-D8FE-47D1-A001-DEEBD44B5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23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1E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9085B6-6FBC-4D32-9F31-7A69A5079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3C960-246F-4FF2-9EAA-B17869A5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7A4F6-8052-4AA0-AB1A-12CC710EE6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FF0000"/>
                </a:solidFill>
              </a:defRPr>
            </a:lvl1pPr>
          </a:lstStyle>
          <a:p>
            <a:fld id="{4E5C5051-64A2-4B84-9FAA-D28FBF3F54F6}" type="datetime1">
              <a:rPr lang="en-US" smtClean="0"/>
              <a:t>7/28/2019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2EA21-9317-4F05-9A49-AB27E1599D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6475" y="6356354"/>
            <a:ext cx="76009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 b="1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@</a:t>
            </a:r>
            <a:r>
              <a:rPr lang="en-US" dirty="0" err="1"/>
              <a:t>vincesalvino</a:t>
            </a:r>
            <a:r>
              <a:rPr lang="en-US" dirty="0"/>
              <a:t>  –  github.com/coderedcorp/</a:t>
            </a:r>
            <a:r>
              <a:rPr lang="en-US" dirty="0" err="1"/>
              <a:t>coderedcms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D3642-35B5-464F-8FB8-CC8055D8F3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039351" y="635635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FF0000"/>
                </a:solidFill>
              </a:defRPr>
            </a:lvl1pPr>
          </a:lstStyle>
          <a:p>
            <a:fld id="{BCBE91D3-D8FE-47D1-A001-DEEBD44B5D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15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DCDC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972DC-111A-4070-8F23-4C93B27E74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Build Your Personal Website with Python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6E443D-C73A-499C-8B1F-5013F299A2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95750"/>
            <a:ext cx="9144000" cy="1893888"/>
          </a:xfrm>
        </p:spPr>
        <p:txBody>
          <a:bodyPr/>
          <a:lstStyle/>
          <a:p>
            <a:r>
              <a:rPr lang="en-US" b="1" dirty="0"/>
              <a:t>Vince Salvino</a:t>
            </a:r>
          </a:p>
          <a:p>
            <a:r>
              <a:rPr lang="en-US" dirty="0"/>
              <a:t>@</a:t>
            </a:r>
            <a:r>
              <a:rPr lang="en-US" dirty="0" err="1"/>
              <a:t>vincesalvino</a:t>
            </a:r>
            <a:r>
              <a:rPr lang="en-US" dirty="0"/>
              <a:t>  // salvino@coderedcorp.com</a:t>
            </a:r>
          </a:p>
          <a:p>
            <a:endParaRPr lang="en-US" dirty="0"/>
          </a:p>
          <a:p>
            <a:r>
              <a:rPr lang="en-US" dirty="0" err="1"/>
              <a:t>PyOhio</a:t>
            </a:r>
            <a:r>
              <a:rPr lang="en-US" dirty="0"/>
              <a:t> 2019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C401C8-02A3-41A7-9047-40E50801C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@vincesalvino  –  github.com/coderedcorp/coderedcms</a:t>
            </a:r>
          </a:p>
        </p:txBody>
      </p:sp>
    </p:spTree>
    <p:extLst>
      <p:ext uri="{BB962C8B-B14F-4D97-AF65-F5344CB8AC3E}">
        <p14:creationId xmlns:p14="http://schemas.microsoft.com/office/powerpoint/2010/main" val="96028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C1F7134-08FF-4858-B6E6-ABDC5A33CA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Build Your Website with CodeRed CMS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5BEA477B-2045-4AA8-A5E1-DAAE0F4133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31957"/>
            <a:ext cx="9144000" cy="1949767"/>
          </a:xfrm>
        </p:spPr>
        <p:txBody>
          <a:bodyPr>
            <a:normAutofit/>
          </a:bodyPr>
          <a:lstStyle/>
          <a:p>
            <a:r>
              <a:rPr lang="en-US" b="1" i="1" dirty="0"/>
              <a:t>“Live demo, what could go wrong?” –</a:t>
            </a:r>
            <a:r>
              <a:rPr lang="en-US" i="1" dirty="0"/>
              <a:t>Every developer ever.</a:t>
            </a:r>
          </a:p>
          <a:p>
            <a:endParaRPr lang="en-US" b="1" dirty="0"/>
          </a:p>
          <a:p>
            <a:r>
              <a:rPr lang="en-US" b="1" dirty="0"/>
              <a:t>github.com/coderedcorp/</a:t>
            </a:r>
            <a:r>
              <a:rPr lang="en-US" b="1" dirty="0" err="1"/>
              <a:t>coderedcms</a:t>
            </a:r>
            <a:endParaRPr lang="en-US" b="1" dirty="0"/>
          </a:p>
          <a:p>
            <a:r>
              <a:rPr lang="en-US" b="1" dirty="0"/>
              <a:t>docs.coderedcorp.com/cms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7745A1-574F-484E-9FC3-914C6947A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@vincesalvino  –  github.com/coderedcorp/coderedcms</a:t>
            </a:r>
          </a:p>
        </p:txBody>
      </p:sp>
    </p:spTree>
    <p:extLst>
      <p:ext uri="{BB962C8B-B14F-4D97-AF65-F5344CB8AC3E}">
        <p14:creationId xmlns:p14="http://schemas.microsoft.com/office/powerpoint/2010/main" val="2422369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5CDF4-B33C-4644-8B4F-9D0BFEF74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CodeRed CMS Tutorial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0DFE1-AF73-4D1C-9A47-C3E9A0438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Install and setup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basics: logo, brand</a:t>
            </a:r>
            <a:r>
              <a:rPr lang="en-US"/>
              <a:t>, settings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Home page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Blog page and a few blog articles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More Home page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Navbar and footer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836241-A250-48A7-8169-F24698CF1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@vincesalvino  –  github.com/coderedcorp/coderedcms</a:t>
            </a:r>
          </a:p>
        </p:txBody>
      </p:sp>
    </p:spTree>
    <p:extLst>
      <p:ext uri="{BB962C8B-B14F-4D97-AF65-F5344CB8AC3E}">
        <p14:creationId xmlns:p14="http://schemas.microsoft.com/office/powerpoint/2010/main" val="166035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44568-DD9A-4ABA-BDB1-A5F0236F0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a Website in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6F9EA-C211-4C59-A05A-180F945A3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Choices, choices, choices!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De-facto: WordPress</a:t>
            </a:r>
          </a:p>
          <a:p>
            <a:r>
              <a:rPr lang="en-US" dirty="0"/>
              <a:t>Popular: Static site generators</a:t>
            </a:r>
          </a:p>
          <a:p>
            <a:r>
              <a:rPr lang="en-US" dirty="0"/>
              <a:t>Python: ???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175F42-CF0E-41FE-807D-C3B0E09F3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@vincesalvino  –  github.com/coderedcorp/coderedcms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484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F56DE-7BD1-48EF-BBD6-035A99043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WordPress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27428-E980-462B-A937-76E7AD834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Grand-daddy of CMS’s</a:t>
            </a:r>
          </a:p>
          <a:p>
            <a:r>
              <a:rPr lang="en-US" dirty="0"/>
              <a:t>Dirt cheap managed hosting (starts ~$5/month)</a:t>
            </a:r>
          </a:p>
          <a:p>
            <a:r>
              <a:rPr lang="en-US" dirty="0"/>
              <a:t>Easy point-and-click setup/design/publishing</a:t>
            </a:r>
          </a:p>
          <a:p>
            <a:r>
              <a:rPr lang="en-US" dirty="0"/>
              <a:t>Really great for blogs and personal sites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E529C1-369B-43F5-BDD5-D382F5A96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@vincesalvino  –  github.com/coderedcorp/coderedcms</a:t>
            </a:r>
          </a:p>
        </p:txBody>
      </p:sp>
    </p:spTree>
    <p:extLst>
      <p:ext uri="{BB962C8B-B14F-4D97-AF65-F5344CB8AC3E}">
        <p14:creationId xmlns:p14="http://schemas.microsoft.com/office/powerpoint/2010/main" val="4225058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F56DE-7BD1-48EF-BBD6-035A99043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WordPress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27428-E980-462B-A937-76E7AD834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Grand-daddy of CMS’s</a:t>
            </a:r>
          </a:p>
          <a:p>
            <a:r>
              <a:rPr lang="en-US" dirty="0"/>
              <a:t>Dirt cheap managed hosting (starts ~$5/month)</a:t>
            </a:r>
          </a:p>
          <a:p>
            <a:r>
              <a:rPr lang="en-US" dirty="0"/>
              <a:t>Easy point-and-click setup/design/publishing</a:t>
            </a:r>
          </a:p>
          <a:p>
            <a:r>
              <a:rPr lang="en-US" dirty="0"/>
              <a:t>Really great for blogs and personal sites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i="1" dirty="0"/>
              <a:t>“But we want Python!”  </a:t>
            </a:r>
            <a:r>
              <a:rPr lang="en-US" i="1" dirty="0"/>
              <a:t>–Scream the masses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E529C1-369B-43F5-BDD5-D382F5A96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@vincesalvino  –  github.com/coderedcorp/coderedcms</a:t>
            </a:r>
          </a:p>
        </p:txBody>
      </p:sp>
      <p:pic>
        <p:nvPicPr>
          <p:cNvPr id="6" name="Picture 5" descr="A picture containing object&#10;&#10;Description automatically generated">
            <a:extLst>
              <a:ext uri="{FF2B5EF4-FFF2-40B4-BE49-F238E27FC236}">
                <a16:creationId xmlns:a16="http://schemas.microsoft.com/office/drawing/2014/main" id="{5B2C5C42-2A8D-446C-9D38-7AA1908CCE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830" y="5261134"/>
            <a:ext cx="502920" cy="5029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9E687C0-5E80-4A98-BF4E-86475FA710F8}"/>
              </a:ext>
            </a:extLst>
          </p:cNvPr>
          <p:cNvCxnSpPr/>
          <p:nvPr/>
        </p:nvCxnSpPr>
        <p:spPr>
          <a:xfrm>
            <a:off x="1047750" y="4848225"/>
            <a:ext cx="9963150" cy="0"/>
          </a:xfrm>
          <a:prstGeom prst="line">
            <a:avLst/>
          </a:prstGeom>
          <a:ln w="38100">
            <a:solidFill>
              <a:srgbClr val="F8F8F8">
                <a:alpha val="3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7727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A05C0-9D2D-4DBC-9488-1DC929E28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Site Generators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478E4-84D8-41A4-8221-EFCA08E27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All the cool kids are doing it</a:t>
            </a:r>
          </a:p>
          <a:p>
            <a:r>
              <a:rPr lang="en-US" dirty="0"/>
              <a:t>Jekyll, Gatsby, Hugo, to name a few popular ones.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4DD6BC-5CD0-4FC1-8237-3256AFB9C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@vincesalvino  –  github.com/coderedcorp/coderedcms</a:t>
            </a:r>
          </a:p>
        </p:txBody>
      </p:sp>
    </p:spTree>
    <p:extLst>
      <p:ext uri="{BB962C8B-B14F-4D97-AF65-F5344CB8AC3E}">
        <p14:creationId xmlns:p14="http://schemas.microsoft.com/office/powerpoint/2010/main" val="2037529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A05C0-9D2D-4DBC-9488-1DC929E28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Site Generators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478E4-84D8-41A4-8221-EFCA08E27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All the cool kids are doing it</a:t>
            </a:r>
          </a:p>
          <a:p>
            <a:r>
              <a:rPr lang="en-US" dirty="0"/>
              <a:t>Jekyll, Gatsby, Hugo, to name a few popular ones.</a:t>
            </a:r>
          </a:p>
          <a:p>
            <a:r>
              <a:rPr lang="en-US" dirty="0"/>
              <a:t>It’s “easy”… all you have to do is:</a:t>
            </a:r>
          </a:p>
          <a:p>
            <a:pPr lvl="1"/>
            <a:r>
              <a:rPr lang="en-US" dirty="0"/>
              <a:t>Master JavaScript</a:t>
            </a:r>
          </a:p>
          <a:p>
            <a:pPr lvl="1"/>
            <a:r>
              <a:rPr lang="en-US" dirty="0"/>
              <a:t>Install/use/setup NodeJS, NPM, etc.</a:t>
            </a:r>
          </a:p>
          <a:p>
            <a:pPr lvl="1"/>
            <a:r>
              <a:rPr lang="en-US" dirty="0"/>
              <a:t>Set up and provision s3 buckets</a:t>
            </a:r>
          </a:p>
          <a:p>
            <a:pPr lvl="1"/>
            <a:r>
              <a:rPr lang="en-US" dirty="0"/>
              <a:t>Debug CORS rules</a:t>
            </a:r>
          </a:p>
          <a:p>
            <a:pPr lvl="1"/>
            <a:r>
              <a:rPr lang="en-US" dirty="0"/>
              <a:t>Create a continuous integration to manage builds, deploys, etc.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4DD6BC-5CD0-4FC1-8237-3256AFB9C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@vincesalvino  –  github.com/coderedcorp/coderedcms</a:t>
            </a:r>
          </a:p>
        </p:txBody>
      </p:sp>
    </p:spTree>
    <p:extLst>
      <p:ext uri="{BB962C8B-B14F-4D97-AF65-F5344CB8AC3E}">
        <p14:creationId xmlns:p14="http://schemas.microsoft.com/office/powerpoint/2010/main" val="2607996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84AC8-A918-4EBD-AEAF-46740DD8D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Website Builders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286AB-E00A-46CB-9233-67EDA9613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Roll your own</a:t>
            </a:r>
          </a:p>
          <a:p>
            <a:r>
              <a:rPr lang="en-US" dirty="0"/>
              <a:t>Django, Flask, Pyramid, </a:t>
            </a:r>
            <a:r>
              <a:rPr lang="en-US" dirty="0" err="1"/>
              <a:t>CherryPy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A6A338-D6D6-4D46-A970-E41082D67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@vincesalvino  –  github.com/coderedcorp/coderedcms</a:t>
            </a:r>
          </a:p>
        </p:txBody>
      </p:sp>
    </p:spTree>
    <p:extLst>
      <p:ext uri="{BB962C8B-B14F-4D97-AF65-F5344CB8AC3E}">
        <p14:creationId xmlns:p14="http://schemas.microsoft.com/office/powerpoint/2010/main" val="1236890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84AC8-A918-4EBD-AEAF-46740DD8D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Website Builders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286AB-E00A-46CB-9233-67EDA9613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Roll your own</a:t>
            </a:r>
          </a:p>
          <a:p>
            <a:r>
              <a:rPr lang="en-US" dirty="0"/>
              <a:t>Django, Flask, Pyramid, </a:t>
            </a:r>
            <a:r>
              <a:rPr lang="en-US" dirty="0" err="1"/>
              <a:t>CherryPy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Use a Content Management System (CMS)</a:t>
            </a:r>
          </a:p>
          <a:p>
            <a:r>
              <a:rPr lang="en-US" dirty="0" err="1"/>
              <a:t>Plone</a:t>
            </a:r>
            <a:r>
              <a:rPr lang="en-US" dirty="0"/>
              <a:t>, Mezzanine, Django-CMS, Wagtail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A6A338-D6D6-4D46-A970-E41082D67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@vincesalvino  –  github.com/coderedcorp/coderedcms</a:t>
            </a:r>
          </a:p>
        </p:txBody>
      </p:sp>
    </p:spTree>
    <p:extLst>
      <p:ext uri="{BB962C8B-B14F-4D97-AF65-F5344CB8AC3E}">
        <p14:creationId xmlns:p14="http://schemas.microsoft.com/office/powerpoint/2010/main" val="4260852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84AC8-A918-4EBD-AEAF-46740DD8D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Website Builders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286AB-E00A-46CB-9233-67EDA9613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The thing about Python CMS’s is that they still require a non-trivial amount of coding to be usable.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 “batteries included” a la WordPress.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So, we built CodeRed CMS.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A6A338-D6D6-4D46-A970-E41082D67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@vincesalvino  –  github.com/coderedcorp/coderedcms</a:t>
            </a:r>
          </a:p>
        </p:txBody>
      </p:sp>
    </p:spTree>
    <p:extLst>
      <p:ext uri="{BB962C8B-B14F-4D97-AF65-F5344CB8AC3E}">
        <p14:creationId xmlns:p14="http://schemas.microsoft.com/office/powerpoint/2010/main" val="1259281173"/>
      </p:ext>
    </p:extLst>
  </p:cSld>
  <p:clrMapOvr>
    <a:masterClrMapping/>
  </p:clrMapOvr>
</p:sld>
</file>

<file path=ppt/theme/theme1.xml><?xml version="1.0" encoding="utf-8"?>
<a:theme xmlns:a="http://schemas.openxmlformats.org/drawingml/2006/main" name="CodeRed PPT Theme New">
  <a:themeElements>
    <a:clrScheme name="Custom 1">
      <a:dk1>
        <a:srgbClr val="FFFFFF"/>
      </a:dk1>
      <a:lt1>
        <a:srgbClr val="000000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deRed PPT Theme New" id="{73489AC0-1244-4769-8448-2BEC35536F03}" vid="{F0BF0C36-EA66-44C0-86CF-5198F4CBB3B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3DCFA93668B14796AF737837352EE7" ma:contentTypeVersion="10" ma:contentTypeDescription="Create a new document." ma:contentTypeScope="" ma:versionID="36243e5972083e1fce040a540a6f8bb9">
  <xsd:schema xmlns:xsd="http://www.w3.org/2001/XMLSchema" xmlns:xs="http://www.w3.org/2001/XMLSchema" xmlns:p="http://schemas.microsoft.com/office/2006/metadata/properties" xmlns:ns3="b02df152-2a4b-472e-aa23-8d07dd6a0c63" xmlns:ns4="053bd81e-05d9-44c5-bc99-6c95f52ad6d4" targetNamespace="http://schemas.microsoft.com/office/2006/metadata/properties" ma:root="true" ma:fieldsID="f11fe92edf1f15236cb8c7745a97d89f" ns3:_="" ns4:_="">
    <xsd:import namespace="b02df152-2a4b-472e-aa23-8d07dd6a0c63"/>
    <xsd:import namespace="053bd81e-05d9-44c5-bc99-6c95f52ad6d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EventHashCode" minOccurs="0"/>
                <xsd:element ref="ns4:MediaServiceGenerationTime" minOccurs="0"/>
                <xsd:element ref="ns4:MediaServiceDateTaken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2df152-2a4b-472e-aa23-8d07dd6a0c6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3bd81e-05d9-44c5-bc99-6c95f52ad6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3793CA1-34AE-40E0-9C7E-5472DA2883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2df152-2a4b-472e-aa23-8d07dd6a0c63"/>
    <ds:schemaRef ds:uri="053bd81e-05d9-44c5-bc99-6c95f52ad6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7D9495D-9697-456D-B5B3-B5F5F1EF92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3BCA74-FB16-4BEC-8D43-9D17BA5DD4B2}">
  <ds:schemaRefs>
    <ds:schemaRef ds:uri="http://schemas.microsoft.com/office/2006/metadata/properties"/>
    <ds:schemaRef ds:uri="http://schemas.microsoft.com/office/2006/documentManagement/types"/>
    <ds:schemaRef ds:uri="b02df152-2a4b-472e-aa23-8d07dd6a0c63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053bd81e-05d9-44c5-bc99-6c95f52ad6d4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CodeRed PPT Theme New</Template>
  <TotalTime>70</TotalTime>
  <Words>451</Words>
  <Application>Microsoft Office PowerPoint</Application>
  <PresentationFormat>Widescreen</PresentationFormat>
  <Paragraphs>73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Segoe UI</vt:lpstr>
      <vt:lpstr>Segoe UI Bold</vt:lpstr>
      <vt:lpstr>CodeRed PPT Theme New</vt:lpstr>
      <vt:lpstr>Build Your Personal Website with Python</vt:lpstr>
      <vt:lpstr>Building a Website in 2019</vt:lpstr>
      <vt:lpstr>WordPress</vt:lpstr>
      <vt:lpstr>WordPress</vt:lpstr>
      <vt:lpstr>Static Site Generators</vt:lpstr>
      <vt:lpstr>Static Site Generators</vt:lpstr>
      <vt:lpstr>Python Website Builders</vt:lpstr>
      <vt:lpstr>Python Website Builders</vt:lpstr>
      <vt:lpstr>Python Website Builders</vt:lpstr>
      <vt:lpstr>Build Your Website with CodeRed CMS</vt:lpstr>
      <vt:lpstr>CodeRed CMS Tutorial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 Your Personal Website with Python</dc:title>
  <dc:creator>Vince Salvino</dc:creator>
  <cp:lastModifiedBy>Vince Salvino</cp:lastModifiedBy>
  <cp:revision>7</cp:revision>
  <dcterms:created xsi:type="dcterms:W3CDTF">2019-07-28T04:05:07Z</dcterms:created>
  <dcterms:modified xsi:type="dcterms:W3CDTF">2019-07-28T05:15:44Z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0x010100093DCFA93668B14796AF737837352EE7</vt:lpwstr>
  </property>
</Properties>
</file>